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215"/>
    <p:restoredTop sz="94664"/>
  </p:normalViewPr>
  <p:slideViewPr>
    <p:cSldViewPr snapToGrid="0" snapToObjects="1" showGuides="1">
      <p:cViewPr varScale="1">
        <p:scale>
          <a:sx n="102" d="100"/>
          <a:sy n="102" d="100"/>
        </p:scale>
        <p:origin x="63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emf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-B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资源 393@4x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9130" y="5657215"/>
            <a:ext cx="960120" cy="909320"/>
          </a:xfrm>
          <a:prstGeom prst="rect">
            <a:avLst/>
          </a:prstGeom>
        </p:spPr>
      </p:pic>
      <p:pic>
        <p:nvPicPr>
          <p:cNvPr id="2" name="图片 1" descr="C:/Users/T14/Desktop/ilovechile-travel-watch-4638673_1920.jpgilovechile-travel-watch-4638673_1920"/>
          <p:cNvPicPr>
            <a:picLocks noChangeAspect="1"/>
          </p:cNvPicPr>
          <p:nvPr userDrawn="1"/>
        </p:nvPicPr>
        <p:blipFill>
          <a:blip r:embed="rId3"/>
          <a:srcRect t="7709" b="7709"/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16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596000" y="1872202"/>
            <a:ext cx="7265367" cy="107455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1" lang="en-US" sz="32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type the title of your article 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95438" y="4229101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595438" y="4439388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23" name="Text Placeholder 18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595438" y="4652127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Email</a:t>
            </a:r>
            <a:endParaRPr lang="en-US" dirty="0"/>
          </a:p>
        </p:txBody>
      </p:sp>
      <p:sp>
        <p:nvSpPr>
          <p:cNvPr id="24" name="Text Placeholder 1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595438" y="5119602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5" name="Text Placeholder 1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595438" y="5329889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33" name="Text Placeholder 1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596000" y="5800915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34" name="Text Placeholder 18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596000" y="6011202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Affiliation</a:t>
            </a:r>
            <a:endParaRPr lang="en-US" altLang="zh-CN" dirty="0"/>
          </a:p>
        </p:txBody>
      </p:sp>
      <p:pic>
        <p:nvPicPr>
          <p:cNvPr id="9" name="图片 10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707017" y="1009795"/>
            <a:ext cx="428786" cy="360000"/>
          </a:xfrm>
          <a:prstGeom prst="rect">
            <a:avLst/>
          </a:prstGeom>
        </p:spPr>
      </p:pic>
      <p:pic>
        <p:nvPicPr>
          <p:cNvPr id="4" name="图片 3" descr="20260512-11450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58755" y="5058410"/>
            <a:ext cx="1687195" cy="168719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9AE-BED1-7549-95C3-EBB2A499DC0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7B7BC-588F-534C-A287-2D4F720E277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Century Gothic</vt:lpstr>
      <vt:lpstr>等线</vt:lpstr>
      <vt:lpstr>微软雅黑</vt:lpstr>
      <vt:lpstr>Arial Unicode MS</vt:lpstr>
      <vt:lpstr>等线 Light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t272tom2</cp:lastModifiedBy>
  <cp:revision>15</cp:revision>
  <dcterms:created xsi:type="dcterms:W3CDTF">2021-07-01T06:28:00Z</dcterms:created>
  <dcterms:modified xsi:type="dcterms:W3CDTF">2026-05-12T03:45:46Z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84965F0A8AA04218AC3D13D565F17308_12</vt:lpwstr>
  </property>
</Properties>
</file>